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0223" y="2755392"/>
            <a:ext cx="8951976" cy="5071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9752" y="4002023"/>
            <a:ext cx="11585448" cy="40111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4532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81276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1365503"/>
            <a:ext cx="8766048" cy="7577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832" y="1365503"/>
            <a:ext cx="16465296" cy="7577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58391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 Jauregui</dc:creator>
  <cp:keywords>DAFU1ZuHslU,BADcD6sYv3U</cp:keywords>
  <dc:title>Modelo Canvas</dc:title>
  <dcterms:created xsi:type="dcterms:W3CDTF">2022-12-15T17:02:38Z</dcterms:created>
  <dcterms:modified xsi:type="dcterms:W3CDTF">2022-12-15T17:02:38Z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2022-12-15T00:00:00Z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2022-12-15T00:00:00Z</vt:filetime>
  </property>
</Properties>
</file>